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300" r:id="rId3"/>
    <p:sldId id="302" r:id="rId4"/>
    <p:sldId id="257" r:id="rId5"/>
    <p:sldId id="262" r:id="rId6"/>
    <p:sldId id="258" r:id="rId7"/>
    <p:sldId id="263" r:id="rId8"/>
    <p:sldId id="261" r:id="rId9"/>
    <p:sldId id="265" r:id="rId10"/>
    <p:sldId id="277" r:id="rId11"/>
    <p:sldId id="301" r:id="rId12"/>
  </p:sldIdLst>
  <p:sldSz cx="9144000" cy="5143500" type="screen16x9"/>
  <p:notesSz cx="6858000" cy="9144000"/>
  <p:embeddedFontLst>
    <p:embeddedFont>
      <p:font typeface="Cabin" panose="020B0604020202020204" charset="0"/>
      <p:regular r:id="rId14"/>
      <p:bold r:id="rId15"/>
      <p:italic r:id="rId16"/>
      <p:boldItalic r:id="rId17"/>
    </p:embeddedFont>
    <p:embeddedFont>
      <p:font typeface="Epilogue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7A102B-576B-44D7-BAEA-3577E573545A}">
  <a:tblStyle styleId="{C17A102B-576B-44D7-BAEA-3577E5735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3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49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c2555d3ae_0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c2555d3ae_0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4c2555d3ae_0_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4c2555d3ae_0_2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59" name="Google Shape;359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1815713" y="2342313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subTitle" idx="4"/>
          </p:nvPr>
        </p:nvSpPr>
        <p:spPr>
          <a:xfrm>
            <a:off x="4957215" y="233407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6"/>
          </p:nvPr>
        </p:nvSpPr>
        <p:spPr>
          <a:xfrm>
            <a:off x="1815700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subTitle" idx="8"/>
          </p:nvPr>
        </p:nvSpPr>
        <p:spPr>
          <a:xfrm>
            <a:off x="4957202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6966975" y="1083425"/>
            <a:ext cx="986749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580498" y="313907"/>
            <a:ext cx="1440046" cy="1407772"/>
            <a:chOff x="7499398" y="624507"/>
            <a:chExt cx="1440046" cy="1407772"/>
          </a:xfrm>
        </p:grpSpPr>
        <p:sp>
          <p:nvSpPr>
            <p:cNvPr id="374" name="Google Shape;374;p25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5"/>
          <p:cNvSpPr/>
          <p:nvPr/>
        </p:nvSpPr>
        <p:spPr>
          <a:xfrm>
            <a:off x="276638" y="4345000"/>
            <a:ext cx="886720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62" name="Google Shape;62;p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2" name="Google Shape;212;p1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218" name="Google Shape;218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" name="Google Shape;224;p16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225" name="Google Shape;225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solidFill>
          <a:schemeClr val="accent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23" name="Google Shape;323;p2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3"/>
          <p:cNvSpPr txBox="1">
            <a:spLocks noGrp="1"/>
          </p:cNvSpPr>
          <p:nvPr>
            <p:ph type="subTitle" idx="1"/>
          </p:nvPr>
        </p:nvSpPr>
        <p:spPr>
          <a:xfrm>
            <a:off x="1936263" y="3692325"/>
            <a:ext cx="2420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ubTitle" idx="2"/>
          </p:nvPr>
        </p:nvSpPr>
        <p:spPr>
          <a:xfrm>
            <a:off x="4784638" y="3692275"/>
            <a:ext cx="2423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title" idx="3"/>
          </p:nvPr>
        </p:nvSpPr>
        <p:spPr>
          <a:xfrm>
            <a:off x="1941522" y="327487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title" idx="4"/>
          </p:nvPr>
        </p:nvSpPr>
        <p:spPr>
          <a:xfrm>
            <a:off x="4789134" y="32748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2" name="Google Shape;332;p23"/>
          <p:cNvSpPr>
            <a:spLocks noGrp="1"/>
          </p:cNvSpPr>
          <p:nvPr>
            <p:ph type="pic" idx="5"/>
          </p:nvPr>
        </p:nvSpPr>
        <p:spPr>
          <a:xfrm>
            <a:off x="2391313" y="1693650"/>
            <a:ext cx="1509900" cy="1452000"/>
          </a:xfrm>
          <a:prstGeom prst="roundRect">
            <a:avLst>
              <a:gd name="adj" fmla="val 1227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3"/>
          <p:cNvSpPr>
            <a:spLocks noGrp="1"/>
          </p:cNvSpPr>
          <p:nvPr>
            <p:ph type="pic" idx="6"/>
          </p:nvPr>
        </p:nvSpPr>
        <p:spPr>
          <a:xfrm>
            <a:off x="5241238" y="1693639"/>
            <a:ext cx="1509900" cy="1452000"/>
          </a:xfrm>
          <a:prstGeom prst="roundRect">
            <a:avLst>
              <a:gd name="adj" fmla="val 1441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3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40" name="Google Shape;340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2" r:id="rId7"/>
    <p:sldLayoutId id="2147483669" r:id="rId8"/>
    <p:sldLayoutId id="2147483670" r:id="rId9"/>
    <p:sldLayoutId id="2147483671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Aplikasi Penjualan </a:t>
            </a:r>
            <a:r>
              <a:rPr lang="en" dirty="0">
                <a:solidFill>
                  <a:schemeClr val="dk2"/>
                </a:solidFill>
              </a:rPr>
              <a:t>NuhaShop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903C9-E059-B8D5-D297-69C5DFE64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5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9B4A16-FE14-2B78-3314-7F664FA3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73" y="990633"/>
            <a:ext cx="4881314" cy="2744399"/>
          </a:xfrm>
          <a:prstGeom prst="rect">
            <a:avLst/>
          </a:prstGeom>
        </p:spPr>
      </p:pic>
      <p:sp>
        <p:nvSpPr>
          <p:cNvPr id="18" name="Google Shape;574;p36">
            <a:extLst>
              <a:ext uri="{FF2B5EF4-FFF2-40B4-BE49-F238E27FC236}">
                <a16:creationId xmlns:a16="http://schemas.microsoft.com/office/drawing/2014/main" id="{E8F541F7-5A7F-EBB4-39C4-38D5942676D0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2445987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Form </a:t>
            </a:r>
            <a:r>
              <a:rPr lang="en-US" sz="1600" dirty="0" err="1">
                <a:solidFill>
                  <a:schemeClr val="lt1"/>
                </a:solidFill>
                <a:latin typeface="Epilogue" panose="020B0604020202020204" charset="0"/>
              </a:rPr>
              <a:t>Transaksi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  <p:sp>
        <p:nvSpPr>
          <p:cNvPr id="2" name="Google Shape;574;p36">
            <a:extLst>
              <a:ext uri="{FF2B5EF4-FFF2-40B4-BE49-F238E27FC236}">
                <a16:creationId xmlns:a16="http://schemas.microsoft.com/office/drawing/2014/main" id="{283409E9-75CF-D911-27C9-D232DD4999AE}"/>
              </a:ext>
            </a:extLst>
          </p:cNvPr>
          <p:cNvSpPr txBox="1">
            <a:spLocks/>
          </p:cNvSpPr>
          <p:nvPr/>
        </p:nvSpPr>
        <p:spPr>
          <a:xfrm>
            <a:off x="5697687" y="1084740"/>
            <a:ext cx="2148455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Di form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kita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transaksi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, di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sini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kita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pembelian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sesuai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diinginkan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dan data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dibeli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langsung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terupdate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.</a:t>
            </a:r>
            <a:endParaRPr lang="en-ID" dirty="0">
              <a:solidFill>
                <a:schemeClr val="tx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Terima Kasih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92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2062336" y="1535981"/>
            <a:ext cx="6371895" cy="2730022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62;p36">
            <a:extLst>
              <a:ext uri="{FF2B5EF4-FFF2-40B4-BE49-F238E27FC236}">
                <a16:creationId xmlns:a16="http://schemas.microsoft.com/office/drawing/2014/main" id="{00DAF6E3-9ED5-BD56-6572-9AA23EFFF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359" y="3125502"/>
            <a:ext cx="4206447" cy="744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202093 Hasnan Maulana Bahar</a:t>
            </a:r>
            <a:br>
              <a:rPr lang="en" sz="2000" dirty="0"/>
            </a:br>
            <a:r>
              <a:rPr lang="en" sz="2000" dirty="0"/>
              <a:t>202112 Nurhalisa</a:t>
            </a:r>
            <a:endParaRPr sz="2000" dirty="0"/>
          </a:p>
        </p:txBody>
      </p:sp>
      <p:sp>
        <p:nvSpPr>
          <p:cNvPr id="11" name="Google Shape;562;p36">
            <a:extLst>
              <a:ext uri="{FF2B5EF4-FFF2-40B4-BE49-F238E27FC236}">
                <a16:creationId xmlns:a16="http://schemas.microsoft.com/office/drawing/2014/main" id="{E4779187-6DEF-21C6-B106-4D80B1CBD29F}"/>
              </a:ext>
            </a:extLst>
          </p:cNvPr>
          <p:cNvSpPr txBox="1">
            <a:spLocks/>
          </p:cNvSpPr>
          <p:nvPr/>
        </p:nvSpPr>
        <p:spPr>
          <a:xfrm>
            <a:off x="2135359" y="1651749"/>
            <a:ext cx="4206447" cy="5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3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ID" sz="2000" dirty="0" err="1"/>
              <a:t>Enterprice</a:t>
            </a:r>
            <a:r>
              <a:rPr lang="en-ID" sz="2000" dirty="0"/>
              <a:t> Resource Planning</a:t>
            </a:r>
          </a:p>
        </p:txBody>
      </p:sp>
      <p:sp>
        <p:nvSpPr>
          <p:cNvPr id="12" name="Google Shape;562;p36">
            <a:extLst>
              <a:ext uri="{FF2B5EF4-FFF2-40B4-BE49-F238E27FC236}">
                <a16:creationId xmlns:a16="http://schemas.microsoft.com/office/drawing/2014/main" id="{A15A4660-B973-3388-6DD5-7818D207015B}"/>
              </a:ext>
            </a:extLst>
          </p:cNvPr>
          <p:cNvSpPr txBox="1">
            <a:spLocks/>
          </p:cNvSpPr>
          <p:nvPr/>
        </p:nvSpPr>
        <p:spPr>
          <a:xfrm>
            <a:off x="2586619" y="2352793"/>
            <a:ext cx="4206447" cy="51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3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l"/>
            <a:r>
              <a:rPr lang="en-ID" sz="2000" dirty="0"/>
              <a:t>5SERP-A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EEE5E7-C205-EBB8-A566-D759EC3B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39" y="2098427"/>
            <a:ext cx="1146128" cy="11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AF219C-9B1B-D5C0-1EBC-B13186D69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1" t="10494" r="40322" b="29453"/>
          <a:stretch/>
        </p:blipFill>
        <p:spPr>
          <a:xfrm>
            <a:off x="2615380" y="1028085"/>
            <a:ext cx="3913239" cy="3087330"/>
          </a:xfrm>
          <a:prstGeom prst="rect">
            <a:avLst/>
          </a:prstGeom>
        </p:spPr>
      </p:pic>
      <p:sp>
        <p:nvSpPr>
          <p:cNvPr id="7" name="Google Shape;574;p36">
            <a:extLst>
              <a:ext uri="{FF2B5EF4-FFF2-40B4-BE49-F238E27FC236}">
                <a16:creationId xmlns:a16="http://schemas.microsoft.com/office/drawing/2014/main" id="{BE5DE24A-90CB-E219-0C4F-48C1B2A25B2A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1541419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Use Case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9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5"/>
          <p:cNvGrpSpPr/>
          <p:nvPr/>
        </p:nvGrpSpPr>
        <p:grpSpPr>
          <a:xfrm rot="-468992">
            <a:off x="7950335" y="3261184"/>
            <a:ext cx="753527" cy="833245"/>
            <a:chOff x="1191357" y="3451057"/>
            <a:chExt cx="597555" cy="660773"/>
          </a:xfrm>
        </p:grpSpPr>
        <p:sp>
          <p:nvSpPr>
            <p:cNvPr id="537" name="Google Shape;537;p35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273DB09-DEC4-D127-42E4-ADF3B620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4" y="952421"/>
            <a:ext cx="4292916" cy="2413587"/>
          </a:xfrm>
          <a:prstGeom prst="rect">
            <a:avLst/>
          </a:prstGeom>
        </p:spPr>
      </p:pic>
      <p:sp>
        <p:nvSpPr>
          <p:cNvPr id="6" name="Google Shape;574;p36">
            <a:extLst>
              <a:ext uri="{FF2B5EF4-FFF2-40B4-BE49-F238E27FC236}">
                <a16:creationId xmlns:a16="http://schemas.microsoft.com/office/drawing/2014/main" id="{73488204-DFC0-2E8E-F126-65AC601E686C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1541419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D</a:t>
            </a:r>
            <a:r>
              <a:rPr lang="en-ID" sz="1600" dirty="0" err="1">
                <a:solidFill>
                  <a:schemeClr val="lt1"/>
                </a:solidFill>
                <a:latin typeface="Epilogue" panose="020B0604020202020204" charset="0"/>
              </a:rPr>
              <a:t>atabase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  <p:sp>
        <p:nvSpPr>
          <p:cNvPr id="2" name="Google Shape;574;p36">
            <a:extLst>
              <a:ext uri="{FF2B5EF4-FFF2-40B4-BE49-F238E27FC236}">
                <a16:creationId xmlns:a16="http://schemas.microsoft.com/office/drawing/2014/main" id="{6E5B9FBE-1274-70F3-4FFD-408D0BF5C58D}"/>
              </a:ext>
            </a:extLst>
          </p:cNvPr>
          <p:cNvSpPr txBox="1">
            <a:spLocks/>
          </p:cNvSpPr>
          <p:nvPr/>
        </p:nvSpPr>
        <p:spPr>
          <a:xfrm>
            <a:off x="5341680" y="1468198"/>
            <a:ext cx="3045486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Gambar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disamping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database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dibuat</a:t>
            </a:r>
            <a:endParaRPr lang="en-ID" dirty="0">
              <a:solidFill>
                <a:schemeClr val="tx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5D847FC-C886-CC96-FE98-7CE579C12D5C}"/>
              </a:ext>
            </a:extLst>
          </p:cNvPr>
          <p:cNvGrpSpPr/>
          <p:nvPr/>
        </p:nvGrpSpPr>
        <p:grpSpPr>
          <a:xfrm>
            <a:off x="3250235" y="1179712"/>
            <a:ext cx="2628000" cy="2633916"/>
            <a:chOff x="3282733" y="1405913"/>
            <a:chExt cx="2530853" cy="2633916"/>
          </a:xfrm>
        </p:grpSpPr>
        <p:sp>
          <p:nvSpPr>
            <p:cNvPr id="654" name="Google Shape;654;p40"/>
            <p:cNvSpPr/>
            <p:nvPr/>
          </p:nvSpPr>
          <p:spPr>
            <a:xfrm>
              <a:off x="4112446" y="1415689"/>
              <a:ext cx="819817" cy="309191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294895" y="1417872"/>
              <a:ext cx="2506524" cy="2610380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282733" y="1405913"/>
              <a:ext cx="2530853" cy="2633916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A0DB2C-B71E-9934-C385-25A67F45F8BA}"/>
              </a:ext>
            </a:extLst>
          </p:cNvPr>
          <p:cNvGrpSpPr/>
          <p:nvPr/>
        </p:nvGrpSpPr>
        <p:grpSpPr>
          <a:xfrm>
            <a:off x="543938" y="1169937"/>
            <a:ext cx="2628000" cy="2633917"/>
            <a:chOff x="563606" y="1405913"/>
            <a:chExt cx="2530853" cy="2633917"/>
          </a:xfrm>
        </p:grpSpPr>
        <p:sp>
          <p:nvSpPr>
            <p:cNvPr id="659" name="Google Shape;659;p40"/>
            <p:cNvSpPr/>
            <p:nvPr/>
          </p:nvSpPr>
          <p:spPr>
            <a:xfrm>
              <a:off x="1393320" y="1415688"/>
              <a:ext cx="819817" cy="309192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575769" y="1417871"/>
              <a:ext cx="2506525" cy="26103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563606" y="1405913"/>
              <a:ext cx="2530853" cy="263391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CBDD36-5978-C371-F857-6F69DD7E9837}"/>
              </a:ext>
            </a:extLst>
          </p:cNvPr>
          <p:cNvGrpSpPr/>
          <p:nvPr/>
        </p:nvGrpSpPr>
        <p:grpSpPr>
          <a:xfrm>
            <a:off x="5962595" y="1197213"/>
            <a:ext cx="2628000" cy="2633916"/>
            <a:chOff x="5278933" y="1415688"/>
            <a:chExt cx="2530853" cy="2633916"/>
          </a:xfrm>
        </p:grpSpPr>
        <p:sp>
          <p:nvSpPr>
            <p:cNvPr id="664" name="Google Shape;664;p40"/>
            <p:cNvSpPr/>
            <p:nvPr/>
          </p:nvSpPr>
          <p:spPr>
            <a:xfrm>
              <a:off x="6108648" y="1425464"/>
              <a:ext cx="819817" cy="309191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5291097" y="1427647"/>
              <a:ext cx="2506524" cy="2610380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5278933" y="1415688"/>
              <a:ext cx="2530853" cy="2633916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C99F70D-8DEB-E862-056C-29E489BD8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6" t="42051" r="56774" b="37294"/>
          <a:stretch/>
        </p:blipFill>
        <p:spPr>
          <a:xfrm>
            <a:off x="1185071" y="1955953"/>
            <a:ext cx="1071716" cy="10618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C9B14C-4F0C-D90C-76DF-2B2400AB3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60" t="37270" r="15806" b="39589"/>
          <a:stretch/>
        </p:blipFill>
        <p:spPr>
          <a:xfrm>
            <a:off x="6658471" y="1901818"/>
            <a:ext cx="1182661" cy="11897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F7AEC8-FB5D-36EE-4F40-95FB50083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30" t="35740" r="32366" b="49151"/>
          <a:stretch/>
        </p:blipFill>
        <p:spPr>
          <a:xfrm>
            <a:off x="3886908" y="2125797"/>
            <a:ext cx="1573162" cy="776748"/>
          </a:xfrm>
          <a:prstGeom prst="rect">
            <a:avLst/>
          </a:prstGeom>
        </p:spPr>
      </p:pic>
      <p:sp>
        <p:nvSpPr>
          <p:cNvPr id="2" name="Google Shape;574;p36">
            <a:extLst>
              <a:ext uri="{FF2B5EF4-FFF2-40B4-BE49-F238E27FC236}">
                <a16:creationId xmlns:a16="http://schemas.microsoft.com/office/drawing/2014/main" id="{8CEC589E-D176-4937-CFA3-A9DF069B93AC}"/>
              </a:ext>
            </a:extLst>
          </p:cNvPr>
          <p:cNvSpPr txBox="1">
            <a:spLocks/>
          </p:cNvSpPr>
          <p:nvPr/>
        </p:nvSpPr>
        <p:spPr>
          <a:xfrm>
            <a:off x="1720929" y="4002431"/>
            <a:ext cx="6406054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Gambar di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atas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gambar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tiga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tabel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database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dibuat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sebelumya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endParaRPr lang="en-ID" dirty="0">
              <a:solidFill>
                <a:schemeClr val="tx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A239172-3965-7DAD-9C39-DA3976F2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8" y="905722"/>
            <a:ext cx="6538451" cy="3676084"/>
          </a:xfrm>
          <a:prstGeom prst="rect">
            <a:avLst/>
          </a:prstGeom>
        </p:spPr>
      </p:pic>
      <p:sp>
        <p:nvSpPr>
          <p:cNvPr id="30" name="Google Shape;574;p36">
            <a:extLst>
              <a:ext uri="{FF2B5EF4-FFF2-40B4-BE49-F238E27FC236}">
                <a16:creationId xmlns:a16="http://schemas.microsoft.com/office/drawing/2014/main" id="{5BDE8416-1F4B-D662-1673-4CD75469F3A1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1541419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Menu Utama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B872F-6A0B-11BD-69BB-539AF783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949440"/>
            <a:ext cx="6499123" cy="3653973"/>
          </a:xfrm>
          <a:prstGeom prst="rect">
            <a:avLst/>
          </a:prstGeom>
        </p:spPr>
      </p:pic>
      <p:sp>
        <p:nvSpPr>
          <p:cNvPr id="6" name="Google Shape;574;p36">
            <a:extLst>
              <a:ext uri="{FF2B5EF4-FFF2-40B4-BE49-F238E27FC236}">
                <a16:creationId xmlns:a16="http://schemas.microsoft.com/office/drawing/2014/main" id="{E57AB72B-43DA-9BB6-9FDE-B89115D7A000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1541419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Form Login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56C58-3882-0C16-04D1-2E3F404E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9" y="1032386"/>
            <a:ext cx="5124016" cy="2880852"/>
          </a:xfrm>
          <a:prstGeom prst="rect">
            <a:avLst/>
          </a:prstGeom>
        </p:spPr>
      </p:pic>
      <p:sp>
        <p:nvSpPr>
          <p:cNvPr id="6" name="Google Shape;574;p36">
            <a:extLst>
              <a:ext uri="{FF2B5EF4-FFF2-40B4-BE49-F238E27FC236}">
                <a16:creationId xmlns:a16="http://schemas.microsoft.com/office/drawing/2014/main" id="{98639C0B-20CC-FB22-86A5-FBF97B9E52E4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2445987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Form Data </a:t>
            </a:r>
            <a:r>
              <a:rPr lang="en-US" sz="1600" dirty="0" err="1">
                <a:solidFill>
                  <a:schemeClr val="lt1"/>
                </a:solidFill>
                <a:latin typeface="Epilogue" panose="020B0604020202020204" charset="0"/>
              </a:rPr>
              <a:t>Barang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  <p:sp>
        <p:nvSpPr>
          <p:cNvPr id="2" name="Google Shape;574;p36">
            <a:extLst>
              <a:ext uri="{FF2B5EF4-FFF2-40B4-BE49-F238E27FC236}">
                <a16:creationId xmlns:a16="http://schemas.microsoft.com/office/drawing/2014/main" id="{2F815EA9-5D41-CBAE-85DE-6D098643F220}"/>
              </a:ext>
            </a:extLst>
          </p:cNvPr>
          <p:cNvSpPr txBox="1">
            <a:spLocks/>
          </p:cNvSpPr>
          <p:nvPr/>
        </p:nvSpPr>
        <p:spPr>
          <a:xfrm>
            <a:off x="5871265" y="1625514"/>
            <a:ext cx="2741793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Di form data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kita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menambahkan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diinginkan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langsung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dilihat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jika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ditambahkan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, di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sini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juga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kita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mengedit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maupun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.</a:t>
            </a:r>
            <a:endParaRPr lang="en-ID" dirty="0">
              <a:solidFill>
                <a:schemeClr val="tx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597A65C-F377-0EE2-4312-B9B6EAA8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84" y="1135894"/>
            <a:ext cx="5107759" cy="2871712"/>
          </a:xfrm>
          <a:prstGeom prst="rect">
            <a:avLst/>
          </a:prstGeom>
        </p:spPr>
      </p:pic>
      <p:sp>
        <p:nvSpPr>
          <p:cNvPr id="22" name="Google Shape;574;p36">
            <a:extLst>
              <a:ext uri="{FF2B5EF4-FFF2-40B4-BE49-F238E27FC236}">
                <a16:creationId xmlns:a16="http://schemas.microsoft.com/office/drawing/2014/main" id="{20547A94-CD7F-8C4D-04B7-1718BCF88E56}"/>
              </a:ext>
            </a:extLst>
          </p:cNvPr>
          <p:cNvSpPr txBox="1">
            <a:spLocks/>
          </p:cNvSpPr>
          <p:nvPr/>
        </p:nvSpPr>
        <p:spPr>
          <a:xfrm>
            <a:off x="1654065" y="335174"/>
            <a:ext cx="2445987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lt1"/>
                </a:solidFill>
                <a:latin typeface="Epilogue" panose="020B0604020202020204" charset="0"/>
              </a:rPr>
              <a:t>Form Data </a:t>
            </a:r>
            <a:r>
              <a:rPr lang="en-US" sz="1600" dirty="0" err="1">
                <a:solidFill>
                  <a:schemeClr val="lt1"/>
                </a:solidFill>
                <a:latin typeface="Epilogue" panose="020B0604020202020204" charset="0"/>
              </a:rPr>
              <a:t>Penjualan</a:t>
            </a:r>
            <a:endParaRPr lang="en-ID" sz="1600" dirty="0">
              <a:solidFill>
                <a:schemeClr val="lt1"/>
              </a:solidFill>
              <a:latin typeface="Epilogue" panose="020B0604020202020204" charset="0"/>
            </a:endParaRPr>
          </a:p>
        </p:txBody>
      </p:sp>
      <p:sp>
        <p:nvSpPr>
          <p:cNvPr id="2" name="Google Shape;574;p36">
            <a:extLst>
              <a:ext uri="{FF2B5EF4-FFF2-40B4-BE49-F238E27FC236}">
                <a16:creationId xmlns:a16="http://schemas.microsoft.com/office/drawing/2014/main" id="{6D1F1322-AFDA-9247-87F8-12858DB54353}"/>
              </a:ext>
            </a:extLst>
          </p:cNvPr>
          <p:cNvSpPr txBox="1">
            <a:spLocks/>
          </p:cNvSpPr>
          <p:nvPr/>
        </p:nvSpPr>
        <p:spPr>
          <a:xfrm>
            <a:off x="5940089" y="1625514"/>
            <a:ext cx="2741793" cy="393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Sama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halnya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form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barang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tadi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, di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sini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kita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dapat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mengelola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Epilogue" panose="020B0604020202020204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Epilogue" panose="020B0604020202020204" charset="0"/>
              </a:rPr>
              <a:t>.</a:t>
            </a:r>
            <a:endParaRPr lang="en-ID" dirty="0">
              <a:solidFill>
                <a:schemeClr val="tx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131</Words>
  <Application>Microsoft Office PowerPoint</Application>
  <PresentationFormat>On-screen Show (16:9)</PresentationFormat>
  <Paragraphs>17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Epilogue</vt:lpstr>
      <vt:lpstr>Arial</vt:lpstr>
      <vt:lpstr>Cabin</vt:lpstr>
      <vt:lpstr>Software Development Agency by Slidesgo</vt:lpstr>
      <vt:lpstr>Aplikasi Penjualan NuhaShop</vt:lpstr>
      <vt:lpstr>202093 Hasnan Maulana Bahar 202112 Nurhalisa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Penjualan NuhaShop</dc:title>
  <dc:creator>Hasnn</dc:creator>
  <cp:lastModifiedBy>Hasnn</cp:lastModifiedBy>
  <cp:revision>2</cp:revision>
  <dcterms:modified xsi:type="dcterms:W3CDTF">2023-01-10T11:52:36Z</dcterms:modified>
</cp:coreProperties>
</file>